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61" r:id="rId2"/>
    <p:sldId id="962" r:id="rId3"/>
    <p:sldId id="963" r:id="rId4"/>
    <p:sldId id="964" r:id="rId5"/>
    <p:sldId id="965" r:id="rId6"/>
    <p:sldId id="966" r:id="rId7"/>
    <p:sldId id="9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259" y="2433734"/>
            <a:ext cx="86674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314. THUNGET HUN NUAM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Sweet Hour of Prayer</a:t>
            </a:r>
          </a:p>
          <a:p>
            <a:r>
              <a:rPr lang="en-US" sz="1500" dirty="0"/>
              <a:t>Late 55:17</a:t>
            </a:r>
          </a:p>
          <a:p>
            <a:r>
              <a:rPr lang="en-US" sz="1500" dirty="0"/>
              <a:t>William W. </a:t>
            </a:r>
            <a:r>
              <a:rPr lang="en-US" sz="1500" dirty="0" err="1"/>
              <a:t>Walford</a:t>
            </a:r>
            <a:r>
              <a:rPr lang="en-US" sz="1500" dirty="0"/>
              <a:t>, 1772-1850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6401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461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505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1792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um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6364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2882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5617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314. THUNGET HUN NUAM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2018-12-14T15:15:32Z</dcterms:modified>
</cp:coreProperties>
</file>